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50" r:id="rId33"/>
    <p:sldId id="289" r:id="rId34"/>
    <p:sldId id="351" r:id="rId35"/>
    <p:sldId id="353" r:id="rId36"/>
    <p:sldId id="354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55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9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07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116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73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629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298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373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90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04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97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1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2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49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49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199C-1DE9-40E7-AA9C-904404E13254}" type="datetimeFigureOut">
              <a:rPr lang="en-IN" smtClean="0"/>
              <a:t>12-12-2018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03463B-5065-4C0C-9ADC-637D03693A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89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8D93-09F1-45F9-9361-B4BFCE18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0137-5B43-47FB-9183-732F7991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EB06A-4E7E-4097-9049-A7B9E8A1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A83203-4CD8-41A3-BC0C-CAC87603FC49}"/>
              </a:ext>
            </a:extLst>
          </p:cNvPr>
          <p:cNvSpPr txBox="1"/>
          <p:nvPr/>
        </p:nvSpPr>
        <p:spPr>
          <a:xfrm>
            <a:off x="251792" y="0"/>
            <a:ext cx="1175467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CF4C-9AD6-4DD6-8857-A42B3DD3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7502-58A4-4B2F-AEAC-09AC130C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7A998-69A3-4997-BC75-C3B0E14A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6FDEE-82E2-4D80-BAEA-077E84A6F9D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CFAEA-A519-48A5-96F2-040688C8726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15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3343-CB8A-47A9-BFFE-82799FB8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1AEA-F4A1-41AC-87DF-64E0485E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A381-7FE5-4ACD-8ADE-2BD0A30F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026B9-4B7B-451D-8F55-9CE91E755F5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1596A-03CE-4F64-A19B-27FCF21C6ED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17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E708-31C2-4B6D-8483-3F9027C2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0980-5C7A-4056-B1BB-EE54BEC1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4BB67-DF2B-4B85-87B4-08F5F7F1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EB7ADB-FAAE-42B2-9DE7-C0FF12D510E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C27EE-7A6E-43E0-A089-BBDFBAE3F6C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37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1728-1B0D-48A1-B79D-4B750F51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EF8B-D24E-4AAC-88D6-3DCC0502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7AA09-4EB8-4968-AAD1-4E12A384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25AB2-9FE4-4905-8C2C-C8A768F1793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5FAB5-227D-41E4-9126-C2DC3CC4DFE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17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AB94-DFD7-4DF2-A2F4-A48A9D4B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F3A5-C8CA-4437-AB42-A1A831B6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4213E-B2AD-4032-82B5-B8200F82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750E5-F7F7-4C26-B9D0-4AA13DD5F56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113FF-87E8-4ED7-90D4-3412007FBBE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432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4A3F-24C1-49A5-980B-C2DB249E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F9D2-14E4-4099-86E1-0970F596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21F5A-77B8-4B55-8A96-9B90F215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FF130-92B8-466B-B0E0-A38619477DA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15D4-5561-486C-8020-A7261F05FC7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59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4009-6940-4AD6-9E17-C058F9C2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376D-2B4E-4ED4-B859-2E692E135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B82B-8B88-450F-B3A5-D20BFF50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D4D8C-8289-40A2-B4E6-4F7A7A358D0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667F8-34DA-4B88-93A9-A28BC281327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09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0269-2B56-47FE-89B1-1D3A7786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A4E2-5456-4277-877F-672BAA60E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C0FF9-B23C-44C0-AF61-6871BF1D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A4FB3-A52F-46CD-A9C3-89E2C537EC4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DF864-C8A4-467D-8565-5ED1C1AA01F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28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4186-C7D7-45A6-AEFA-B06447E2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585B-6220-45B9-B7BF-951B47D0D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DAFA-6E26-48AC-8357-170099FC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48980-FA37-4AA4-91F0-2D490F7B9A2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18D6E-11CE-4285-AB35-FD4753EC984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903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9F79-6C47-4F95-9D8E-E1F6E95B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932E6-3806-4C94-A03A-C40EE8C6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A07A6-5248-44B8-852B-A24B6BDA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5E1D-17AE-44A1-9B88-949789B9AC0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76301-8C80-49CC-9D0F-46253908C19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313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78F7-B7F8-4ACF-8FD6-1354F386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999C-48F0-4673-A97D-20898E91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E5EA-385F-4E23-BDC1-71C31097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12CF0-5E71-43A9-9336-85058D529BF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9D14-A1A7-43B3-9FEF-EDBB42DBB55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82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7EFC-55E1-47CB-9666-54D67ACB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62E7-3670-47D6-82A3-1CA48FC9A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EC55F-7C42-4AC0-B00E-5F88C775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A66134-5568-4EA2-AEB6-E293EB78DBB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411C8-CB18-4711-9E22-17321A81E7F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83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5F1E-782A-4688-A4A9-06F4AA24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6B738-C38D-4B83-B249-2B91679E2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1AC46-63A6-4963-9ACE-BC485E06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150B6-3724-4979-A7D8-65BD8942BB7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BB5C6-2801-443A-9C63-2349AF13C90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74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86C1-468D-4EEA-97E8-952DFD36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F62F-876D-4464-8737-1EE4D581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91D9A-5F51-41DC-A656-18454AEF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64025-1B02-451E-B177-36F036FE319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7F738-442C-4911-B89F-F3826D99146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728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4C1B-2928-4E8F-9761-A6B18373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4BF6-3949-4E19-823B-684CB108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7E056-71A3-4AE2-9ACC-BF6FFDA3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B4FBD-AABE-45C5-9276-D2683EE8794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F69D0-1622-43CF-BACF-1F0B6668A84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6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2575-7A21-4252-82A4-217C1146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4B9E-A7AB-49E6-8DBF-FE6AD65E6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CF584-F673-4C0F-B2F6-D1CB99D3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5FB56-A0DB-4591-8030-B13DE1FD906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73184-4EF5-4366-B2F3-4BDAA86DCED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5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A18D-0E2C-479E-8380-1AC2F9B5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76B7-78FB-4502-ACB7-10BE8350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F30A5-F5BE-40F2-A40C-FD7C790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CB0C6-37C3-4DF2-9FA1-467B53F2EE9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0D1B3-4CC0-431F-A1E1-7CA3676A67D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61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297-DE98-45B7-9B3B-D9FE4058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0170-A4FB-4324-9A6E-C4630C4A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46130-19F6-4AB8-8E80-BB11276A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3FAE5-FFCB-4597-9C55-40B93D2B0BB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5E217-589E-48F1-86E7-FBB98E729488}"/>
              </a:ext>
            </a:extLst>
          </p:cNvPr>
          <p:cNvSpPr txBox="1"/>
          <p:nvPr/>
        </p:nvSpPr>
        <p:spPr>
          <a:xfrm>
            <a:off x="404192" y="15240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5800C-71EC-4F63-9833-8D8B0713360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85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2ABE-8C4D-4A0B-BEF2-52BC7C5B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52C7F-AD1F-4A14-A089-F1538271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D8B7A-04B4-4180-A194-583A562F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D52D6-9DAA-4851-A12F-398D1D6921B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5E462-246E-40AE-B013-A596CEAB60E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287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F30A-5F28-4DF0-8579-CE138F05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45EF-A24B-4F70-A4A6-1F9AB998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38A62-9798-4D95-84D6-D9B08693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13B1C-D135-4D29-B21F-638F149E707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306F6-D1E4-4D8B-9B22-156EF53640F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08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7D54-74B7-4375-926A-99595A63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ADA24-39C9-4D76-825B-71D04969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664E6-1B28-4004-9386-2E388B0B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D87E-0B2F-40F9-99D3-86FE3ABB5D7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BA6D9-A593-4A42-8C33-641B409B065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27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CC0E-E0B9-47AC-904E-6A7732F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C4C8-A79F-4FE6-AC8E-368396C4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C0E6A-6DCE-4D48-8071-B705078E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16E7D-B2D4-43D9-8A20-D88B944EF75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E89B2-F2B7-4361-9625-5CCC935ED0E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8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8F43-C22B-4286-80DE-D0EF720A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411B-AC0C-4A1C-8F47-735A1742B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E6C8C-49B5-44EE-8097-5744A48D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F4E5C-0D57-4E72-BD42-8742D90856B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F581C-C807-4182-A2D1-B1FB9FA39AB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400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F5CF-06EE-4192-86B6-5F5CE945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A16B-D23B-4A79-AF00-4A68B4F01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521AF-64C5-44EA-9F03-2F665269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2C0CE-6AF1-483E-920E-6B8D285EC8E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63AE7-0628-422E-AC3F-E391C028C38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1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3EC-90B3-4F16-9385-76BF51CC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E7F03-94E8-4DE5-B003-94F94279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Daemon</a:t>
            </a:r>
          </a:p>
          <a:p>
            <a:r>
              <a:rPr lang="en-IN" dirty="0"/>
              <a:t>Docker Client</a:t>
            </a:r>
          </a:p>
          <a:p>
            <a:r>
              <a:rPr lang="en-IN" dirty="0"/>
              <a:t>Docker Registry</a:t>
            </a:r>
          </a:p>
          <a:p>
            <a:r>
              <a:rPr lang="en-IN" dirty="0"/>
              <a:t>Docker Images</a:t>
            </a:r>
          </a:p>
          <a:p>
            <a:r>
              <a:rPr lang="en-IN" dirty="0"/>
              <a:t>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6903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509C-7477-4AE5-A4C6-C9272034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89B6-E7EF-45F8-8BF1-CE525713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ED76D-3EF1-4305-8CD7-A1D10A0A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8CB37-62BD-45D0-ACD2-F2B3D3E192D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E0D3E-55B0-4BCC-A0BB-338FCD58A6F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0152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10D9-AF0E-4F81-BE85-5FA8D49C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617"/>
          </a:xfrm>
        </p:spPr>
        <p:txBody>
          <a:bodyPr/>
          <a:lstStyle/>
          <a:p>
            <a:r>
              <a:rPr lang="en-IN" dirty="0"/>
              <a:t>Docker Daemon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95B-63DE-4D1A-8562-22E1BA6E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5217"/>
            <a:ext cx="8596668" cy="4716145"/>
          </a:xfrm>
        </p:spPr>
        <p:txBody>
          <a:bodyPr/>
          <a:lstStyle/>
          <a:p>
            <a:r>
              <a:rPr lang="en-US" dirty="0"/>
              <a:t>On a typical installation the Docker daemon is started by a system utility, not manually by a user. This makes it easier to automatically start Docker when the machine reboots.</a:t>
            </a:r>
          </a:p>
          <a:p>
            <a:r>
              <a:rPr lang="en-US" dirty="0"/>
              <a:t>If you don’t want to use a system utility to manage the Docker daemon, or just want to test things out, you can manually run it using the “</a:t>
            </a:r>
            <a:r>
              <a:rPr lang="en-US" dirty="0" err="1"/>
              <a:t>dockerd</a:t>
            </a:r>
            <a:r>
              <a:rPr lang="en-US" dirty="0"/>
              <a:t>” command. You may need to use “</a:t>
            </a:r>
            <a:r>
              <a:rPr lang="en-US" dirty="0" err="1"/>
              <a:t>sudo</a:t>
            </a:r>
            <a:r>
              <a:rPr lang="en-US" dirty="0"/>
              <a:t>” depending on your operating system configuration.</a:t>
            </a:r>
          </a:p>
          <a:p>
            <a:r>
              <a:rPr lang="en-US" dirty="0"/>
              <a:t>When you start Docker this way, it runs in the foreground and sends its logs directly to your terminal.</a:t>
            </a:r>
          </a:p>
          <a:p>
            <a:r>
              <a:rPr lang="en-US" dirty="0"/>
              <a:t>To stop Docker when you have started it manually, issue a “</a:t>
            </a:r>
            <a:r>
              <a:rPr lang="en-US" dirty="0" err="1"/>
              <a:t>Ctrl+C</a:t>
            </a:r>
            <a:r>
              <a:rPr lang="en-US" dirty="0"/>
              <a:t>” in your terminal.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57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10D9-AF0E-4F81-BE85-5FA8D49C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9512"/>
            <a:ext cx="8596668" cy="715617"/>
          </a:xfrm>
        </p:spPr>
        <p:txBody>
          <a:bodyPr/>
          <a:lstStyle/>
          <a:p>
            <a:r>
              <a:rPr lang="en-IN" dirty="0"/>
              <a:t>Configure the Docker Daemon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95B-63DE-4D1A-8562-22E1BA6E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22850"/>
            <a:ext cx="8596668" cy="6155638"/>
          </a:xfrm>
        </p:spPr>
        <p:txBody>
          <a:bodyPr/>
          <a:lstStyle/>
          <a:p>
            <a:r>
              <a:rPr lang="en-US" dirty="0"/>
              <a:t>There are two ways to configure the Docker daemon:</a:t>
            </a:r>
          </a:p>
          <a:p>
            <a:pPr lvl="1"/>
            <a:r>
              <a:rPr lang="en-US" dirty="0"/>
              <a:t>Use a JSON configuration file. This is the preferred option, since it keeps all configurations in a single place.</a:t>
            </a:r>
          </a:p>
          <a:p>
            <a:pPr lvl="1"/>
            <a:r>
              <a:rPr lang="en-US" dirty="0"/>
              <a:t>Use flags when starting “</a:t>
            </a:r>
            <a:r>
              <a:rPr lang="en-US" dirty="0" err="1"/>
              <a:t>dockerd</a:t>
            </a:r>
            <a:r>
              <a:rPr lang="en-US" dirty="0"/>
              <a:t>”</a:t>
            </a:r>
          </a:p>
          <a:p>
            <a:r>
              <a:rPr lang="en-US" dirty="0"/>
              <a:t>You can use both of these options together as long as you don’t specify the same option both as a flag and in the JSON file. If that happens, the Docker daemon won’t start and prints an error message.</a:t>
            </a:r>
          </a:p>
          <a:p>
            <a:r>
              <a:rPr lang="en-US" dirty="0"/>
              <a:t>To configure the Docker daemon using a JSON file, create a file at /</a:t>
            </a:r>
            <a:r>
              <a:rPr lang="en-US" dirty="0" err="1"/>
              <a:t>etc</a:t>
            </a:r>
            <a:r>
              <a:rPr lang="en-US" dirty="0"/>
              <a:t>/docker/</a:t>
            </a:r>
            <a:r>
              <a:rPr lang="en-US" dirty="0" err="1"/>
              <a:t>daemon.json</a:t>
            </a:r>
            <a:r>
              <a:rPr lang="en-US" dirty="0"/>
              <a:t> on Linux systems. Here’s what the configuration file looks like: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719EE-1436-4623-878C-67D24580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8" y="3800060"/>
            <a:ext cx="65055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13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10D9-AF0E-4F81-BE85-5FA8D49C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9512"/>
            <a:ext cx="8596668" cy="715617"/>
          </a:xfrm>
        </p:spPr>
        <p:txBody>
          <a:bodyPr/>
          <a:lstStyle/>
          <a:p>
            <a:r>
              <a:rPr lang="en-IN" dirty="0"/>
              <a:t>Configure the Docker Daemon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988C9-4986-48B9-9FEE-A30FD827F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795128"/>
            <a:ext cx="8241379" cy="3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0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7B24-AD5C-4C73-BB97-AFB0771C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A0E67-1677-4465-986B-D04B49261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77D3-7C72-4092-BCB9-B207C527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3B0B8-97D9-4D87-9705-D8422F532C8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FB304-904A-4F31-8F27-BDF807E66B3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E3429-1DAF-4C0B-8297-960E23D33DAF}"/>
              </a:ext>
            </a:extLst>
          </p:cNvPr>
          <p:cNvSpPr txBox="1"/>
          <p:nvPr/>
        </p:nvSpPr>
        <p:spPr>
          <a:xfrm>
            <a:off x="677334" y="2545233"/>
            <a:ext cx="10837332" cy="503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837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098A-E6EA-4EAC-B6CA-EB695AA0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4CAD8-61DC-4A1C-976D-D1427452A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73130-E640-45F5-877A-79958D84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55576-164F-4CEF-927A-2D5A79A5DB6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0D260-49D5-4074-8BE6-7331AAB2829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870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78AD-B2CC-4E5D-8D0E-8995BF45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CBA8-B6E3-4229-84C6-A8920800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913AF-4280-4069-9B28-97A620E9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2DDC7-C88C-452E-A9D5-3EAA41E0511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51580-CA34-4ECC-8AC7-30D425A4D4F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54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0B62D-9CFD-4844-BC6A-EE296AA4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1615-28D7-4DDE-A9EC-48352A273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E73FF-F4A4-42AE-AA84-E391905D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471E0-5D35-48E7-8D75-2BEA91D3DA0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CF718-5D95-4C4D-B2F0-C18F5368326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5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AB98-C6EF-48E1-97E1-AF63D6A6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C9C5-6E4E-4688-994E-C69DA999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69596-1597-453C-AC59-99A2300C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E8E29-2E52-4F42-A41F-7D138A59579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961BF-36D0-466D-8C08-DF9AB42BA7C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0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39CA-75F4-481E-8064-65B2375B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554B-3F76-45C4-8464-65E3A3CC4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B2C44-04CE-42B7-BFBA-D4D90DFD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B531A-7861-4EDF-A5D2-40BF20692D8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A0DA9-457E-4F54-A815-55B9157A88F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3053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282F-5E4E-44AC-8820-F78C346C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3DECB-B518-40BC-9151-8A366595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2A208-C4E2-4466-8D23-BD9F3447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FA041-293C-4646-BD3A-63810052D40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D1268-1B2B-43FA-9C41-5F285703701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370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C74E-A783-49CE-AD4E-BECE8DDF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EC43-DD4A-4B7B-A2E0-2E611C4F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4B60-5A65-44BF-9ADF-D378719C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428D1-76CA-4DBA-8184-4210B3EEDDA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DAF05-148B-43D2-B5AB-06C6EDB4F7C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39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E654-C197-492B-A9F4-29F06891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B236-391F-42E2-8D6A-754114B0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FB1B6-C983-4488-9444-3F35817D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7F88A-DDED-4239-A8EB-EC74F4036C9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AAD46-E537-44EB-9C48-C0D62B817F7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683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4A22-A0A5-4F30-BA0F-3D746A82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C47CE-4D37-4BC8-BE9E-D0E50EE12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17585-DCE0-4215-BD3B-68D6EFC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74E1B-0ADF-4EF4-86D8-D23A14B1B5B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7E022-857A-4B4D-9733-6CE2A11D3EB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633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169E-D237-48CA-97EC-22B8279B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E57C-50C8-4A98-B437-F8FA5FA9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6CF62-8B77-428E-ADDD-1F814A84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BCDAA-8714-44C4-B7EA-9DB6187DC8E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5238F-531C-4DBC-93E3-F213C4D193E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8716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3F5A-7C17-444D-B3F1-829386BB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F3BF-3DBD-420C-B05E-038393A6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34DB9-1CBD-4224-8806-2C5D4685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C6A99-400D-4D2C-9FFC-B79A8B74207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76F81-7061-4F2E-8072-84C179D8B0F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919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31E7-B1B3-44E2-97E8-0C439AFD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7568-DEB6-46A2-940B-CB53595E5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BEBE0-2BF9-448B-BDED-271D5594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63A2C-EFA5-4BF6-B235-5FBF884B6AC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3BD27-E7C5-4D76-9BA7-5324FD98833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477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2A7E-A929-4AAD-B190-80D8EAE6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FF3B-B4EB-4519-AA50-337AEEDC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1F6D9-DE27-4AD0-93F0-866544C2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5D339E-68D5-46E4-8003-401CED749C3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14E79-0C1D-4553-8B84-9550FD0E8B3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08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09CA-03E4-441C-B602-22FFD71E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7C3F-1718-44A4-B124-FC9315D6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DD91C-2800-4BAA-AF6C-D8A224F6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CF1F3-5FDE-49AB-BDFC-2782AA2BBC1F}"/>
              </a:ext>
            </a:extLst>
          </p:cNvPr>
          <p:cNvSpPr txBox="1"/>
          <p:nvPr/>
        </p:nvSpPr>
        <p:spPr>
          <a:xfrm>
            <a:off x="251792" y="13252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0D565-5052-462F-8A4F-0551EA4C6B1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23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AEC8-0108-4996-8C24-CA467C7F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569B7-F470-43CB-B98B-F9757DBFA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8F85E-B93E-4DC7-8617-8600EA07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85953-42D8-4E15-9010-A79457B2362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8B8CD-560E-47B5-8D15-737A1055401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569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E04D-4C7E-4358-AFF6-393C011B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A9E0-94EB-4104-A49B-4022D35F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F592-573D-41B9-8696-CDEBCFE8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4F6F8-22F2-43EA-9380-2D2727C7D8E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735F0-8C64-4C07-9DDC-D8F972E44D5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158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2BD0-3754-43C8-8329-19FABBC7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9C79C-563C-4067-8294-E8C47482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DB9B5-F18F-48E8-87D5-A8E3C4B8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5CD79-CAED-4C27-975E-45F654FEF20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76DD3-4870-4299-8F04-CADF6F8043D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72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3D78-F76D-4FC2-BE82-B1CE14E3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A445-4F82-4369-89B0-876F9218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12B3E-19B5-4DA3-904D-96580071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CF2FC-9BDF-472B-8A5E-890E1DBC948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058E9-3E0A-4CBF-AF44-6C6F780F473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182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26AC-D037-4FD7-AE10-65E666BA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6823-52CC-4E7C-81F7-415F3087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EF953-41B5-4F5B-88AD-D2D6D3A4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91DF0-5873-49E7-9AC6-4A0D81E0BA2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F9CAA-FEA6-42F6-84B6-9E54CB924AF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893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B208-ABB6-4125-BBE0-A02BE178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85206-6EB3-40D5-B1C9-4A224C6E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0D3EB-D5A8-4CF0-9A11-67C1DCB8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C599-2D0B-451B-877B-4C6DC21C00A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A88B0-DD51-41D6-A513-E1E63CD0B93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056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ACC-E186-4765-B83D-D373C267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2FE57-E9D4-47E0-BF13-85A3D4CCB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60751-84ED-4CDA-909E-149165B1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D599A-C031-46D8-B7EB-98E3FA7E61E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B32C9-5560-4C4E-A295-6EBCA637387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122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FFD0-6661-469B-9256-FD3FF341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5A0E7-D157-4960-B100-4A0516EE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24FCA-F282-4F44-BB6F-1C51C827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A8530-0B84-4E20-A2E9-2BF250C69A2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84E2A-C1ED-4AA4-A74B-00919EA88F3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4169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DAC1-3CC8-47D3-9BFE-7F3937E8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CAEB-7A51-48AC-A247-CDD63E7E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7C49F-1B0F-461B-B899-5CE46910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E3AD0-1DDE-470E-A913-0E28789AEAB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88B05-19A6-4202-B524-F30808A59F2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433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EA66-227D-4666-A66B-9646C58B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4CC84-D9A1-4C9A-B522-7EA894D3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A2C0B-C90C-4D49-A0DA-72EF1648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FD74F-2271-40FE-B3AD-EA6CF87CAC0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12F72-5CB6-44A8-8A19-99F0A3D09B3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48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7A14-B9F2-400F-A846-334444D6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D13E-E473-4DB1-80D1-48929BCC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36767-7E33-4372-B3B4-A2211727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4241E-70AF-47AF-9A57-A033BE80830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36FE6-C28B-4AC1-A9AF-4D0A7CF5D57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426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81F5-35CC-4A07-9D9C-A5459846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446D-BC0D-4F1A-B98B-264C1A5D5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BEF1-BD0F-4950-9CF0-4EB98CDA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262E9-7A51-4627-AED0-2D597A0A398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8F439-5376-4435-9D37-6DB048AC69A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349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FA70-DAB0-4900-9725-544EC970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2E381-2593-42B4-886E-98EB8981F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609CB-230C-4110-AF9E-A5DC9086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4328C-B13F-4EFB-81EA-1C119314CB4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FEBAC-5351-4AC1-A459-35F6F554434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984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7E33-EBFA-4040-8AAD-E7C99EF8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681A-88B0-494F-9AC7-E8A8C4AEB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AAEFE-66D8-4A35-AB02-4E6DEBE71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BC190-DD98-4AF2-A41F-62308F46874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7C37F-0FB2-4EEF-910C-D5D77766A20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1788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EFA4-CB8E-4D61-A36C-9548686D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3771-3AE3-44F8-82BC-F6A759C3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2D3B2-224A-47BC-9955-E2B5C2B7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BFE0A-6974-4A0C-910C-6F30E33496C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F5815-9C92-4D07-8180-B3FC3BA1F5A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318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7DE3-1008-45F2-80DB-DE7EE8A4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22381-BC21-4582-B6EE-83DA756E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A8EB2-AF4F-42FA-993D-F9DB010D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31222-9FF6-4AFA-8106-8DD0E005CFF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611C7-2FDA-44D3-BE66-39054709554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4601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A737-59E7-4DC6-A0F2-CF2379D4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B83B-3BA8-4CCB-9630-2C594069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F0CEE-CB80-4A2C-99B5-3BD58D43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D37F8-A4C1-4026-A807-6CE01577A0B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570CD-1A0F-4C43-88B0-DC8F725D1B8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215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0D39-2B36-4430-B6DD-4A457654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4366-EF80-41A9-97DB-33161968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7F75A-855C-4BD2-AAEE-03B3D402B7A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5F8C2-8844-4626-B697-4F74BBAA08C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50DB9-C5D5-4782-93A7-14B6BBCF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DA5D25-1D05-4E76-95FD-1572C25F3386}"/>
              </a:ext>
            </a:extLst>
          </p:cNvPr>
          <p:cNvSpPr txBox="1"/>
          <p:nvPr/>
        </p:nvSpPr>
        <p:spPr>
          <a:xfrm>
            <a:off x="298176" y="-662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412F4-8A0D-44A2-8636-4692EC807971}"/>
              </a:ext>
            </a:extLst>
          </p:cNvPr>
          <p:cNvSpPr txBox="1"/>
          <p:nvPr/>
        </p:nvSpPr>
        <p:spPr>
          <a:xfrm>
            <a:off x="278300" y="648032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335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8369-0A3F-457C-BFA6-84109B6C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D46D-CD4A-40D9-A698-D1364FD8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C2B06-B293-48B2-A6DE-0759163E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B22C5-D337-404E-BDCB-2DC445CFC6E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03C6-330A-4455-BE7F-803BFFCDE13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419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EF62-AB64-4313-AFC7-5DD24B94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8814E-02CA-45A4-83B0-5A66A757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CAF87-2220-46B1-9AE5-21F4A09F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4E8F8-8302-4BE6-8908-15E865DBE0D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576DE-ADE6-406A-AB31-9DBC7557168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4393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E505-D2D5-48DC-A0E5-6FDFD565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1793"/>
            <a:ext cx="8596668" cy="781878"/>
          </a:xfrm>
        </p:spPr>
        <p:txBody>
          <a:bodyPr>
            <a:normAutofit/>
          </a:bodyPr>
          <a:lstStyle/>
          <a:p>
            <a:r>
              <a:rPr lang="en-US" b="1" dirty="0"/>
              <a:t>What does the -t or --</a:t>
            </a:r>
            <a:r>
              <a:rPr lang="en-US" b="1" dirty="0" err="1"/>
              <a:t>tty</a:t>
            </a:r>
            <a:r>
              <a:rPr lang="en-US" b="1" dirty="0"/>
              <a:t> do in Docker?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730C27-40C4-41EF-B7BB-10039AF5D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033672"/>
            <a:ext cx="8588889" cy="299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39ADD-6117-4460-97B9-C1E09C42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9" y="3978550"/>
            <a:ext cx="8378327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7661-D949-4557-A35F-0CA57CE9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1C24-3BF3-465F-8E7A-B0A9FA875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3B6D1-C8F1-462C-A9CF-2D2CC962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8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73ABB-BB96-4D50-90BF-5A2429F1AA5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81B97-8F10-413B-B00C-AD82836A300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953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1455-FFD8-4FD6-A5DE-7B0D8282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363B-3407-45A7-A60B-373AED4D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5D93-9A6D-4743-8516-1C659F24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DC4CF-D825-4025-9B09-D0FE42C39CE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764F-CA44-4DFD-892B-A9A28DBEEBF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71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4AFC-268A-45F2-A233-15E758DA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6068-0E52-4430-A8FB-497D8B02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64821-597C-4631-A2D3-2BAAFE6B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57133-C22A-471F-9E94-FFC3E660BEE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BC33C-C3C6-4079-8010-DFBBAF47393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4046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9A33-B876-4CDB-9F35-25FDE455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2B95-6C9F-4302-95A5-8CFBAA1DA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CE3AF-6B05-41AB-ABAD-C28D27CE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AB520-FC7C-4370-BE79-CFFDD80CDF1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16DDD-A46A-4CE1-A0A0-76FFE59190D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0571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1353-C720-41CA-971E-55635252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4FBE-BB93-4963-973F-AA48DDEC9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CD3B8-F670-49E2-89B2-BD85326B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D118-E75D-4052-A9FC-76AEE0EB946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F601F-E9E4-49A8-9847-0071E273AF4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596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142B-26DA-40BA-96CC-FFFF948D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4FF4-BC63-4D6F-9414-F794C719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B639D-0D15-445D-86D1-0CA6A6D2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14ED9-1669-4B0E-B9CE-054AA579273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6A060-26F1-4E36-8F18-D0A287A0CDE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9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7644-58DD-4EA3-9996-5987F156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FD42-C2D3-42A5-BEE2-10A5BC30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E5299-EE0F-4624-9688-8FCF114D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91D1D-E948-4D77-B552-CFB2F1B861E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1E401-79E0-4873-BE67-BAE9C4FC472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485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A894-AEEF-454E-8AD5-62E49F1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A71E6-19A5-4CDA-9955-ABBC6E6C2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A23C8-1700-48A2-92A8-FD73D37F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B2B28-ECC3-4274-A7DB-5EF96BDBFE1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10051-9EBE-42F9-92F0-2BDA6E14BEE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2683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9042-7EE9-4EF2-9BA1-F6F2DB08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A8E5-9A62-4D2E-BD97-69D8F9457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45786-E5D1-469C-ADCD-9BDDEC12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838F3-B81F-41FF-A01A-2432F19F31A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0D0FD-3425-4AE5-9E5C-832B171D41C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357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1986-66AC-4592-A711-47099E44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E854-6798-4EF8-B94C-43CD387A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0AA8C-E04A-46CA-8691-331B0736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B16AA-227C-4EC5-96EB-209D1B58800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BF868-0223-4D93-B944-C7EC066C7CA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678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EA14-B15F-411A-B78F-CDD571D3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198F-578F-44D1-95C9-FE808D68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70E98-2839-4975-A5A7-44BA032B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15400-6C2A-4789-8F97-FE5F5317672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85DA-FCE7-418F-A1F1-AD7032C969E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46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56F1-F418-4A01-8019-C6EA5981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29D4-D682-405C-92AA-D6B9B7BF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A0060-BA02-48D0-BADB-1930DBE8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A5679-F574-4A1D-85E7-45CAAAF97FF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60536-A770-483F-8221-BAE30870116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501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4C6-13F8-41DE-B02F-98EE108C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F81-7B25-4BBD-8B5B-DC28495F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E8AD-6F6D-4A45-ABA0-35D03427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43F86B-1E50-4AD2-BF8F-24B38A0DCD7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73690-A3FD-47B1-9B29-D7996902C26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2787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6A10-2E87-4270-92A7-7F87C97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CA85-4658-4D9A-BD51-9194B8DBF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C76F1-22E0-4D1D-8735-E63ABCD8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CD26C-57BB-4A63-8A01-AB5D9A820B2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D9490-9F5A-4229-B6A5-D6305C60B40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062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CFBA-FE5A-47D9-92D0-544763D2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5340-8711-4212-B29A-3C8A5C1C2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B3971-1840-4CBB-B97A-C2D3115A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3FD21-FE88-4A08-BED7-CC846557331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BF6AC-D804-4F3D-8EBA-0DF1AC27BC8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882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1452-D9CE-4D1E-A70A-1D75E937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6C692-9A69-418B-A2A9-AC3FB3E20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21B14-81AB-4972-8081-2C9BF2ED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9096-F37F-465E-BCB4-9D112CAB659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5C6E6-D678-4F15-89F0-8041C082CF1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80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8C73-28DF-44F7-8EE4-1CA5A918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2EFD-1CD6-4B37-8E46-6F44876A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E1BC5-EC5B-40E6-B554-6722492E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4E461-5100-423D-BF6F-03E02305194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2EEA0-2D8D-493B-8EDF-8EB439C7669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386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FD4A-96F4-4DBF-A853-C612DE2E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80ED-E84C-4CB7-8063-21691313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E8AC5-8100-4B43-844C-8D422D13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52FD0-5913-454D-83F7-4AEA2C3C4A5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0839C-6CC0-471C-8926-D004BBC71EF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456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D1D7-203F-4573-9F47-ADB1B703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09EE-2BC5-4D89-AD3B-A6D442C26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E2298-36E4-4805-B565-20163C0F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84397-49B8-4D27-A5D8-4B3EC27285F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5AEFF-152B-46CD-85ED-F73FB088F0A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1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CFAB-C248-4CC2-BD92-132F971F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4B7C-0245-40A3-B8EC-EDD9597D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C8450-B4AD-43E9-8039-1318DA81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38C9F-2B12-4400-A4CC-0507BBA3370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5CE0A-60AE-4652-A27F-D010AF3A3B1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553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BC65-2277-45D7-B3DC-FF704DD3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D359-44CC-4C43-90BA-2B3B50C7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9FD99-B59E-4C19-8994-E053445C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54874-E3A9-4202-8BAE-ACD9A766C0B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40B84-038E-4137-86CE-BBF65612111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412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12A3-5999-4941-81A3-AEB0EB4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470D5-E8D3-43BE-BBF7-1D535E314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7BB9A-7C9E-4CE9-AD3B-27364881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BDC97-BACA-4115-BD22-E318601E087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E963-0AFA-47BF-AF6A-03C93974536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124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0120-2EA8-43FB-A48C-2D6B0C61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8CE50-50D4-4DB8-8ED3-697A9670F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6BEC1-8400-4A8F-8A95-6D75C206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B5D92-C742-46EE-A799-F1D4747EAD1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7A473-3610-4D9E-A497-B2BA69C6290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496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1F9E-B9C1-425C-8DC5-4F01CE33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A162-33E7-48EB-82C7-F9527A92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13C67-9CDD-4CAE-8D48-4851CA9B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32867-0009-40F3-8CA9-D1E4D4D23C3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F3025-CEB8-4E8E-8939-F3461E7D284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536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F362-01A7-43DF-868D-020332F5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19EF-52D9-4D89-AD83-F194FE261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B4EB4-79EF-47EA-9E6E-159124F3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C43DB-D68C-4E1B-9F2A-D71522D8B86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73E7D-1E4E-49F6-9B9B-E01588ED502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077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1D7D-F8D1-466C-872A-AD577C65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9CA4-13FE-496B-B02C-A61491A4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69EEF-6CC4-415D-A42F-A0B5FAA3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CBF6E-AE48-49A5-B7C2-F4FBE45CE81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CDED4-7398-469A-A9E2-E9DAAF3CA43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488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2565-B94E-4DC8-A097-07C6A5A8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23A9-9D2D-4AF2-BBE4-C27F60F10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ABE1A-5B9B-4C32-8BC6-D59DD24F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A6362-6FEC-467F-8D1B-84E177F2AA9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8F287-20AC-4211-9FAA-14D04D0CF88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4923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A029-2242-4709-A2D1-0975D2A8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5939-5AF2-41DF-B013-1351A72C6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D6592-28D5-4867-BD86-0DF16F4C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7CBC8-CA64-4BA4-8254-572C68D59E98}"/>
              </a:ext>
            </a:extLst>
          </p:cNvPr>
          <p:cNvSpPr txBox="1"/>
          <p:nvPr/>
        </p:nvSpPr>
        <p:spPr>
          <a:xfrm>
            <a:off x="251792" y="2650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2F47D-C56A-4867-99AE-AF2A8127B4E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6531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</TotalTime>
  <Words>274</Words>
  <Application>Microsoft Office PowerPoint</Application>
  <PresentationFormat>Widescreen</PresentationFormat>
  <Paragraphs>22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Components</vt:lpstr>
      <vt:lpstr>PowerPoint Presentation</vt:lpstr>
      <vt:lpstr>Docker Daemon</vt:lpstr>
      <vt:lpstr>Configure the Docker Daemon</vt:lpstr>
      <vt:lpstr>Configure the Docker Daemon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-t or --tty do in Docker?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Sharma</dc:creator>
  <cp:lastModifiedBy>Varun Sharma</cp:lastModifiedBy>
  <cp:revision>15</cp:revision>
  <dcterms:created xsi:type="dcterms:W3CDTF">2018-12-09T14:12:59Z</dcterms:created>
  <dcterms:modified xsi:type="dcterms:W3CDTF">2018-12-12T10:47:38Z</dcterms:modified>
</cp:coreProperties>
</file>